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2"/>
  </p:notesMasterIdLst>
  <p:handoutMasterIdLst>
    <p:handoutMasterId r:id="rId13"/>
  </p:handoutMasterIdLst>
  <p:sldIdLst>
    <p:sldId id="1497" r:id="rId5"/>
    <p:sldId id="1514" r:id="rId6"/>
    <p:sldId id="1519" r:id="rId7"/>
    <p:sldId id="1517" r:id="rId8"/>
    <p:sldId id="1520" r:id="rId9"/>
    <p:sldId id="1511" r:id="rId10"/>
    <p:sldId id="15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079" autoAdjust="0"/>
  </p:normalViewPr>
  <p:slideViewPr>
    <p:cSldViewPr snapToGrid="0">
      <p:cViewPr varScale="1">
        <p:scale>
          <a:sx n="81" d="100"/>
          <a:sy n="81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Staveley, Community lead at </a:t>
            </a:r>
            <a:r>
              <a:rPr lang="en-US" b="1" dirty="0" err="1"/>
              <a:t>LeedsSharp</a:t>
            </a:r>
            <a:endParaRPr lang="en-US" b="1" dirty="0"/>
          </a:p>
          <a:p>
            <a:r>
              <a:rPr lang="en-US" dirty="0"/>
              <a:t>25 years as software engineer</a:t>
            </a: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Why it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dirty="0"/>
              <a:t>Industry case studies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649918"/>
              </p:ext>
            </p:extLst>
          </p:nvPr>
        </p:nvGraphicFramePr>
        <p:xfrm>
          <a:off x="860425" y="2366963"/>
          <a:ext cx="10464801" cy="358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375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895747"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Company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Challenge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Outcome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Adatum Corporation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Digital transformation resistance	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 efficiency by 40%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Contoso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 competition &amp; innovation gaps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Launched a new product line, 2x revenue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Relecloud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Workforce adaptation to new technologies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Reduced costs by 25%, improved retention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9326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https://github.com/johnstaveley/Vectorisation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/>
          <a:lstStyle/>
          <a:p>
            <a:r>
              <a:rPr lang="en-US" dirty="0"/>
              <a:t>Embrace change. Lead the future.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/>
          <a:lstStyle/>
          <a:p>
            <a:r>
              <a:rPr lang="en-US" dirty="0"/>
              <a:t>The world is shifting and those who adapt and innovate will be the ones to lead the way. 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11</TotalTime>
  <Words>144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it matters</vt:lpstr>
      <vt:lpstr>Industry case studies</vt:lpstr>
      <vt:lpstr>Summary</vt:lpstr>
      <vt:lpstr>Embrace change. Lead the future.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3</cp:revision>
  <dcterms:created xsi:type="dcterms:W3CDTF">2026-02-10T05:58:54Z</dcterms:created>
  <dcterms:modified xsi:type="dcterms:W3CDTF">2026-02-10T06:10:32Z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